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/>
    <p:restoredTop sz="80204"/>
  </p:normalViewPr>
  <p:slideViewPr>
    <p:cSldViewPr snapToGrid="0" snapToObjects="1">
      <p:cViewPr varScale="1">
        <p:scale>
          <a:sx n="271" d="100"/>
          <a:sy n="271" d="100"/>
        </p:scale>
        <p:origin x="9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19B-4FC7-9E4C-86C2-D83051FF1EE4}" type="datetimeFigureOut">
              <a:rPr lang="en-CN" smtClean="0"/>
              <a:t>2023/6/12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350C8-A3AD-E44C-9194-40E8B79885C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257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r>
              <a:rPr lang="zh-CN" altLang="en-US" dirty="0"/>
              <a:t> </a:t>
            </a:r>
            <a:r>
              <a:rPr lang="en-CN" altLang="zh-CN" dirty="0"/>
              <a:t>vs. Mini-batch gradient descent</a:t>
            </a:r>
            <a:endParaRPr lang="en-US" dirty="0"/>
          </a:p>
          <a:p>
            <a:r>
              <a:rPr lang="en-US" dirty="0"/>
              <a:t>M</a:t>
            </a:r>
            <a:r>
              <a:rPr lang="en-CN" dirty="0"/>
              <a:t>ini-batch</a:t>
            </a:r>
          </a:p>
          <a:p>
            <a:r>
              <a:rPr lang="en-US" dirty="0"/>
              <a:t>B</a:t>
            </a:r>
            <a:r>
              <a:rPr lang="en-CN" dirty="0"/>
              <a:t>atch size: 1000</a:t>
            </a:r>
          </a:p>
          <a:p>
            <a:r>
              <a:rPr lang="en-US" dirty="0"/>
              <a:t>E</a:t>
            </a:r>
            <a:r>
              <a:rPr lang="en-CN" dirty="0"/>
              <a:t>poch: 5000个mini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跑一遍，算一个</a:t>
            </a:r>
            <a:r>
              <a:rPr lang="en-US" altLang="zh-CN" dirty="0"/>
              <a:t>epoch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3279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The alpha value for Epoch 2,3,4 are not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2557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如果你的神经网络足够大</a:t>
            </a:r>
            <a:r>
              <a:rPr lang="zh-CN" altLang="en-US" dirty="0"/>
              <a:t>，</a:t>
            </a:r>
            <a:r>
              <a:rPr lang="en-US" altLang="zh-CN" dirty="0"/>
              <a:t>W</a:t>
            </a:r>
            <a:r>
              <a:rPr lang="zh-CN" altLang="en-US" dirty="0"/>
              <a:t>的维数足够多，那么出现局部最优点点概率相当低，更可能出现的是鞍点。鞍点是可以走出去的。</a:t>
            </a:r>
            <a:endParaRPr lang="en-US" altLang="zh-CN" dirty="0"/>
          </a:p>
          <a:p>
            <a:r>
              <a:rPr lang="zh-CN" altLang="en-US" dirty="0"/>
              <a:t>这是因为，要出现一个局部最优点，则要求</a:t>
            </a:r>
            <a:r>
              <a:rPr lang="en-US" altLang="zh-CN" dirty="0"/>
              <a:t>W</a:t>
            </a:r>
            <a:r>
              <a:rPr lang="zh-CN" altLang="en-US" dirty="0"/>
              <a:t>的所有维度在此处具有相同的凹凸性，当维数是</a:t>
            </a:r>
            <a:r>
              <a:rPr lang="en-US" altLang="zh-CN" dirty="0"/>
              <a:t>20000</a:t>
            </a:r>
            <a:r>
              <a:rPr lang="zh-CN" altLang="en-US" dirty="0"/>
              <a:t>的时候，这个概率几乎为零。</a:t>
            </a:r>
            <a:endParaRPr lang="en-US" altLang="zh-CN" dirty="0"/>
          </a:p>
          <a:p>
            <a:r>
              <a:rPr lang="zh-CN" altLang="en-US" dirty="0"/>
              <a:t>这是我们在用三维空间类比高维空间的时候需要注意的问题。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相比于局部最优，我们更应该担心的是比较平缓的区域。平缓的区域会导致学习速度特别慢。这时候就需要结合</a:t>
            </a:r>
            <a:r>
              <a:rPr lang="en-US" altLang="zh-CN" dirty="0"/>
              <a:t>Adam</a:t>
            </a:r>
            <a:r>
              <a:rPr lang="zh-CN" altLang="en-US" dirty="0"/>
              <a:t>算法，动态调整</a:t>
            </a:r>
            <a:r>
              <a:rPr lang="en-US" altLang="zh-CN" dirty="0"/>
              <a:t>alpha</a:t>
            </a:r>
            <a:r>
              <a:rPr lang="zh-CN" altLang="en-US" dirty="0"/>
              <a:t>值，加快走出这个区域。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213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也可以通过计算前</a:t>
            </a:r>
            <a:r>
              <a:rPr lang="en-US" altLang="zh-CN" dirty="0"/>
              <a:t>10</a:t>
            </a:r>
            <a:r>
              <a:rPr lang="zh-CN" altLang="en-US" dirty="0"/>
              <a:t>天或者前</a:t>
            </a:r>
            <a:r>
              <a:rPr lang="en-US" altLang="zh-CN" dirty="0"/>
              <a:t>50</a:t>
            </a:r>
            <a:r>
              <a:rPr lang="zh-CN" altLang="en-US" dirty="0"/>
              <a:t>天的算术平均值，这样也可以得到不错的效果，但是在计算的时候效率比较低，因为要保存很多值。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9669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开始阶段的偏移</a:t>
            </a:r>
            <a:r>
              <a:rPr lang="en-US" dirty="0" err="1"/>
              <a:t>问题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998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CN" dirty="0"/>
              <a:t>omentum</a:t>
            </a:r>
            <a:r>
              <a:rPr lang="zh-CN" altLang="en-US" dirty="0"/>
              <a:t>：动量，动力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755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由于指数加权平均就是一种滤波效果</a:t>
            </a:r>
            <a:r>
              <a:rPr lang="zh-CN" altLang="en-US" dirty="0"/>
              <a:t>，所以，当梯度下降算法出现震荡的时候，该算法可以平滑震荡，加速收敛。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为什么在震荡方向上会有抑制效果，前进方向却没有呢：因为震荡方向上有正有负，平均之后趋向于零，而前进方向具有相同的正负性，平均之后不受影响。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也可以从物理学的角度理解：梯度（</a:t>
            </a:r>
            <a:r>
              <a:rPr lang="en-US" altLang="zh-CN" dirty="0" err="1"/>
              <a:t>dW</a:t>
            </a:r>
            <a:r>
              <a:rPr lang="zh-CN" altLang="en-US" dirty="0"/>
              <a:t>）相当于加速度，</a:t>
            </a:r>
            <a:r>
              <a:rPr lang="en-US" altLang="zh-CN" dirty="0" err="1"/>
              <a:t>VdW</a:t>
            </a:r>
            <a:r>
              <a:rPr lang="zh-CN" altLang="en-US" dirty="0"/>
              <a:t>相当于速度（动量），</a:t>
            </a:r>
            <a:r>
              <a:rPr lang="en-US" altLang="zh-CN" dirty="0"/>
              <a:t>beta</a:t>
            </a:r>
            <a:r>
              <a:rPr lang="zh-CN" altLang="en-US" dirty="0"/>
              <a:t>是一个小于</a:t>
            </a:r>
            <a:r>
              <a:rPr lang="en-US" altLang="zh-CN" dirty="0"/>
              <a:t>1</a:t>
            </a:r>
            <a:r>
              <a:rPr lang="zh-CN" altLang="en-US" dirty="0"/>
              <a:t>的数字，相当于摩擦力的效果。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滤波之后</a:t>
            </a:r>
            <a:r>
              <a:rPr lang="zh-CN" altLang="en-US" dirty="0"/>
              <a:t>，可以使用更大的</a:t>
            </a:r>
            <a:r>
              <a:rPr lang="en-US" altLang="zh-CN" dirty="0"/>
              <a:t>alpha</a:t>
            </a:r>
            <a:r>
              <a:rPr lang="zh-CN" altLang="en-US" dirty="0"/>
              <a:t>值，在获得更快的学习速度的情况下，不用担心震荡发散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703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工程实践中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altLang="zh-CN" dirty="0"/>
              <a:t>beta</a:t>
            </a:r>
            <a:r>
              <a:rPr lang="zh-CN" altLang="en-US" dirty="0"/>
              <a:t>通常取</a:t>
            </a:r>
            <a:r>
              <a:rPr lang="en-US" altLang="zh-CN" dirty="0"/>
              <a:t>0.9</a:t>
            </a:r>
            <a:r>
              <a:rPr lang="zh-CN" altLang="en-US" dirty="0"/>
              <a:t>就可以了。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不做</a:t>
            </a:r>
            <a:r>
              <a:rPr lang="en-US" altLang="zh-CN" dirty="0"/>
              <a:t>bias</a:t>
            </a:r>
            <a:r>
              <a:rPr lang="zh-CN" altLang="en-US" dirty="0"/>
              <a:t>修正，因为</a:t>
            </a:r>
            <a:r>
              <a:rPr lang="en-US" altLang="zh-CN" dirty="0"/>
              <a:t>10</a:t>
            </a:r>
            <a:r>
              <a:rPr lang="zh-CN" altLang="en-US" dirty="0"/>
              <a:t>次迭代之后就几乎没有偏差了。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9692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在震荡的情况下</a:t>
            </a:r>
            <a:r>
              <a:rPr lang="zh-CN" altLang="en-US" dirty="0"/>
              <a:t>，</a:t>
            </a:r>
            <a:r>
              <a:rPr lang="en-US" altLang="zh-CN" dirty="0" err="1"/>
              <a:t>dW</a:t>
            </a:r>
            <a:r>
              <a:rPr lang="zh-CN" altLang="en-US" dirty="0"/>
              <a:t>比较小，</a:t>
            </a:r>
            <a:r>
              <a:rPr lang="en-US" altLang="zh-CN" dirty="0" err="1"/>
              <a:t>db</a:t>
            </a:r>
            <a:r>
              <a:rPr lang="zh-CN" altLang="en-US" dirty="0"/>
              <a:t>比较大。这是因为震荡方向的变化率比较大，前进方向的变化率比价小。</a:t>
            </a:r>
            <a:endParaRPr lang="en-US" altLang="zh-CN" dirty="0"/>
          </a:p>
          <a:p>
            <a:r>
              <a:rPr lang="zh-CN" altLang="en-US" dirty="0"/>
              <a:t>这样，</a:t>
            </a:r>
            <a:r>
              <a:rPr lang="en-US" altLang="zh-CN" dirty="0" err="1"/>
              <a:t>SdW</a:t>
            </a:r>
            <a:r>
              <a:rPr lang="zh-CN" altLang="en-US" dirty="0"/>
              <a:t>就会远远小于</a:t>
            </a:r>
            <a:r>
              <a:rPr lang="en-US" altLang="zh-CN" dirty="0" err="1"/>
              <a:t>Sdb</a:t>
            </a:r>
            <a:r>
              <a:rPr lang="zh-CN" altLang="en-US" dirty="0"/>
              <a:t>，每次迭代之后，</a:t>
            </a:r>
            <a:r>
              <a:rPr lang="en-US" altLang="zh-CN" dirty="0"/>
              <a:t>W</a:t>
            </a:r>
            <a:r>
              <a:rPr lang="zh-CN" altLang="en-US" dirty="0"/>
              <a:t>就会获得较大的更新，</a:t>
            </a:r>
            <a:r>
              <a:rPr lang="en-US" altLang="zh-CN" dirty="0"/>
              <a:t>b</a:t>
            </a:r>
            <a:r>
              <a:rPr lang="zh-CN" altLang="en-US" dirty="0"/>
              <a:t>只获得较小的更新。</a:t>
            </a:r>
            <a:r>
              <a:rPr lang="zh-CN" altLang="en-CN" dirty="0"/>
              <a:t>从而</a:t>
            </a:r>
            <a:r>
              <a:rPr lang="zh-CN" altLang="en-US" dirty="0"/>
              <a:t>实现对震荡的抑制效果，并且不影响前进方向的速度。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问题：为什么震荡方向就是</a:t>
            </a:r>
            <a:r>
              <a:rPr lang="en-US" altLang="zh-CN" dirty="0"/>
              <a:t>b</a:t>
            </a:r>
            <a:r>
              <a:rPr lang="zh-CN" altLang="en-US" dirty="0"/>
              <a:t>的方向，前进方向是</a:t>
            </a:r>
            <a:r>
              <a:rPr lang="en-US" altLang="zh-CN" dirty="0"/>
              <a:t>W</a:t>
            </a:r>
            <a:r>
              <a:rPr lang="zh-CN" altLang="en-US" dirty="0"/>
              <a:t>的方向？</a:t>
            </a:r>
            <a:endParaRPr lang="en-US" altLang="zh-CN" dirty="0"/>
          </a:p>
          <a:p>
            <a:r>
              <a:rPr lang="zh-CN" altLang="en-US" dirty="0"/>
              <a:t>回答：这只是一个假设，便于理解，反过来同样成立。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实际问题中，可能是</a:t>
            </a:r>
            <a:r>
              <a:rPr lang="en-US" altLang="zh-CN" dirty="0"/>
              <a:t>W</a:t>
            </a:r>
            <a:r>
              <a:rPr lang="zh-CN" altLang="en-US" dirty="0"/>
              <a:t>的</a:t>
            </a:r>
            <a:r>
              <a:rPr lang="zh-CN" altLang="en-CN" dirty="0"/>
              <a:t>某几维</a:t>
            </a:r>
            <a:r>
              <a:rPr lang="zh-CN" altLang="en-US" dirty="0"/>
              <a:t>出现震荡。对于这些震荡的维度，偏导数就会比较大，这个算法就能抑制这种震荡，起到滤波的作用。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9016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做偏移矫正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7277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Adam和这个人没有关系</a:t>
            </a:r>
            <a:r>
              <a:rPr lang="zh-CN" altLang="en-US" dirty="0"/>
              <a:t>！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50C8-A3AD-E44C-9194-40E8B79885C7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667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1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3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4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4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4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4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5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5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6 lecture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6 lecture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6 lecture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1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7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7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8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8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8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9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9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9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9 not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10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1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10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10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2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2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2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2 not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3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2L03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10166</TotalTime>
  <Words>543</Words>
  <Application>Microsoft Macintosh PowerPoint</Application>
  <PresentationFormat>Custom</PresentationFormat>
  <Paragraphs>43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7</cp:revision>
  <dcterms:created xsi:type="dcterms:W3CDTF">2013-01-27T09:14:16Z</dcterms:created>
  <dcterms:modified xsi:type="dcterms:W3CDTF">2023-06-19T16:48:46Z</dcterms:modified>
  <cp:category/>
</cp:coreProperties>
</file>